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4" r:id="rId4"/>
    <p:sldId id="277" r:id="rId5"/>
    <p:sldId id="281" r:id="rId6"/>
    <p:sldId id="283" r:id="rId7"/>
    <p:sldId id="284" r:id="rId8"/>
    <p:sldId id="285" r:id="rId9"/>
    <p:sldId id="287" r:id="rId10"/>
    <p:sldId id="289" r:id="rId11"/>
    <p:sldId id="291" r:id="rId12"/>
    <p:sldId id="296" r:id="rId13"/>
    <p:sldId id="303" r:id="rId14"/>
    <p:sldId id="305" r:id="rId15"/>
    <p:sldId id="309" r:id="rId16"/>
    <p:sldId id="312" r:id="rId17"/>
    <p:sldId id="316" r:id="rId18"/>
    <p:sldId id="319" r:id="rId19"/>
    <p:sldId id="326" r:id="rId20"/>
    <p:sldId id="331" r:id="rId21"/>
    <p:sldId id="332" r:id="rId22"/>
    <p:sldId id="335" r:id="rId23"/>
    <p:sldId id="338" r:id="rId24"/>
    <p:sldId id="347" r:id="rId25"/>
    <p:sldId id="348" r:id="rId26"/>
  </p:sldIdLst>
  <p:sldSz cx="12192000" cy="6858000"/>
  <p:notesSz cx="6858000" cy="9144000"/>
  <p:photoAlbum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984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317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71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64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1507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36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559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86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76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23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2265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F8A37-7BC0-49A9-A6C8-7D10A55FD9C6}" type="datetimeFigureOut">
              <a:rPr lang="fi-FI" smtClean="0"/>
              <a:t>30.8.2016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5288-47B9-4D8E-93B0-6EBF36379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262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8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8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8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9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9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9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9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9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3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70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7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700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8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701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701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701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701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2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701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90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701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4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8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8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8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0"/>
            <a:ext cx="386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8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8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8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10608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Mukautettu</PresentationFormat>
  <Paragraphs>0</Paragraphs>
  <Slides>25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 Meriläinen</dc:creator>
  <cp:lastModifiedBy>Toshiba</cp:lastModifiedBy>
  <cp:revision>3</cp:revision>
  <dcterms:created xsi:type="dcterms:W3CDTF">2016-08-29T07:40:16Z</dcterms:created>
  <dcterms:modified xsi:type="dcterms:W3CDTF">2016-08-30T11:53:32Z</dcterms:modified>
</cp:coreProperties>
</file>